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7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251E-A0C7-19B3-FB6F-B65041176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36AC6-DDD3-7449-BC42-5C700E143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EF58-F732-3D19-E69B-16FEF7823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BE8BB-456A-F9A0-A92E-DAB501C8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97427-19F2-0293-6824-C95AC345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45E7-633D-4382-810D-0B1E460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176EB3-BA29-D757-0B54-B875D7E21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8E6A-DDA3-2F6B-8123-6ED243D2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1EA6-8F74-4B28-CA1A-12024715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7845C-6EDD-E163-E0D7-212ECB25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84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D69851-7CD0-95AF-D897-94BE2F7A9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83674-AAE5-78DC-3F3C-0A9EE8392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101DC-49D8-4FE7-EC59-6070F63EF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0DA40-F6B1-CE87-9458-B8BF5A96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BA76-F78B-6E3B-E82F-93A18E07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114E-F4F4-BB5D-753B-7F80A43C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966C-4729-CBD8-43E0-8BE206693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30CB5-E06A-1AA2-E092-B0F9301D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0AD06-2E2F-6A1E-F59A-15B4CFB7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41536-1751-96A6-044D-A3C6F6C9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9B320-2617-5F0F-7D53-CFB347C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53CDF-E58A-D2A2-F4D4-213F15E12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8215D-F28E-AC3A-89AF-14B9DE28E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3F22-A685-72DF-CF7A-6B0F7672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4E47B-5840-1BAC-B581-BA0039C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7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CE6-D7A8-27F6-5170-92B373F5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A0200-3D4D-8FE0-69DC-450ED9067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9EB80-69A1-3080-6F5A-CA8EDFBDD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B1271-F0A5-FD35-CC46-8AC655C2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88E93-A34B-4E1C-FD52-0CC2661B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C411F-CAE9-EF1B-B869-EC50D941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03A4-CB9B-F445-A763-4D3747F88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57FD3-4B16-121D-C2E2-1EB6396D2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8E8FD-2AB8-D235-B63A-0A6167B46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32E45-13AC-02A1-25F7-3F9FFC90A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7388-43B7-951A-64DD-2D0AF743C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7BA50-B48B-45C0-EE94-BF5DC856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CF751-B514-5BCE-8058-78F5DD1F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B95D4-E04E-8522-F997-7DE68E59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A513-3498-58F3-23E2-E0216E25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2BDE5-FA5F-4503-B567-A101170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38EAC-2FFD-CA74-DFAC-A31122B7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6622E-08BE-56C6-FE52-28250F87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2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BBA6D-9F7A-76AE-FED4-A1E7D2EB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36819-C3FF-ACF2-CD7E-D4172941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11BA0-3E30-9276-857F-A68BB4AA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0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8089-40AA-50E4-BA9C-DC32785F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92EA-06F7-D7FF-0549-29DC2A12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AE607-B2BB-09E8-5903-7C7E7887E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ECA80-6C9D-DC0B-3BCC-08E41C74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2F2C2-0102-1D90-CF61-4B1F20D6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E50FA-193F-DCE5-EDD7-9F287155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2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BA0C-92B2-1DE8-E33B-149CA27A9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3CB151-7C2A-5E78-3D92-88ADF4271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852F3-A3D0-2853-3934-5091392FB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DC703-830F-83FB-86BC-E876BC65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4654-6588-E451-FC48-4DAE729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8F34E-C9BD-0328-A414-F25B16CF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E787A-F8D0-5B77-577F-1AE86F81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B297-1998-6C7B-233E-998980AC8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AFC6C-90C0-2A11-B0ED-82E4776AE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74278-C42C-41E2-AE5C-3C2E13FBD3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2CB85-8E88-65CA-5665-AF6FE4EC3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DEFA6-915E-4CCD-7C41-24374EA9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F1A49-ECEC-40EE-9084-8354BD8F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3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6E348-6D60-F5D0-56C1-3E3C34C57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5757E-6508-6725-0AFD-25583C8C0F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FFC22-0015-8619-3B23-7680B31F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4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51AE-FB7C-AFCD-6FC9-953FABC2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CD45D-FD92-F6A9-A0C5-516CE1CBC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258A2-2C7D-8CA8-A459-C18AA1AA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3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EFBE-5B8B-5B3F-8BF1-CFC721F8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FBB0F1-4917-60F8-DB98-E7443FB9F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42" y="365125"/>
            <a:ext cx="11287478" cy="6349207"/>
          </a:xfrm>
        </p:spPr>
      </p:pic>
    </p:spTree>
    <p:extLst>
      <p:ext uri="{BB962C8B-B14F-4D97-AF65-F5344CB8AC3E}">
        <p14:creationId xmlns:p14="http://schemas.microsoft.com/office/powerpoint/2010/main" val="384618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72BA-A1FC-FE64-65AA-EEE4EAA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E01F1-7EFE-3B58-690B-6384E444A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FD221-72AA-E5D9-475F-9A876B41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6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5097-8AE2-8FA3-3B92-2F1EE1C6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74F24-9084-E4CD-4E19-86C3CC6EB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7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8755-4869-56D9-9101-82C851E1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0403-499C-EFA0-9555-7AF5CB3F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BCD16-666C-7018-0023-43DD4581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4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088D-D6D2-AB7C-8F4E-67F3C296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F821-2315-08CC-E9BD-7CDF65339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B3F5C-C605-C448-E931-42DFF020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4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9E8D-36CE-7135-A2FE-E7660992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2A56D-80E3-D196-026D-086C35063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69082-07DE-1D3B-B1EB-A2B99A804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D43C-B240-9799-29EB-CC4BC756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E325-4952-99FF-5578-F17CBE7E6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EA72C-65DD-30CC-5EEB-CBC3008BC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89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2BD0-B8BC-4343-3D59-876D3728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C4186-F72B-3055-0CDC-4CC25A84F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4A9BE-FDC0-CA7F-1A74-82339E4F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2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AE59-D5F4-F149-6648-4CC90982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4DEF-CEF4-3F64-6D09-DE8FACAE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D72D7-0B50-E5C0-CAF3-08677CC68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5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427D2-1B88-731A-0B29-DE886D0B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E20E7-7F45-FCFB-5FB6-AF60E18FF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C9DFB-3CA8-ECED-39B5-F381DEE4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A98C-06B3-B1E3-6C17-79ED6D6E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77F47-6FC2-FEBC-DC44-FEE8D7740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A4B80-74AF-9F53-F712-C5F7B934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91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F536-C6E4-7430-F83F-A5180A70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6B1E-6126-EEF2-8978-D663FA06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494F6-018B-B9BE-FC78-4B9309677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60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47F8-FBD3-DB61-BAAA-797352BA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97AE6-D915-B192-1002-79515EE09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648FE-F131-5C65-9BE3-F662016F9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17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3E50-6763-E494-869C-CBAAFAB4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F92D5-AFDD-6E00-CFA6-2EE6750A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EC16B-9D61-6AA6-C0F9-5DE77BC4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12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8FD6-7621-4A9B-08F1-D74E3733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92E5C-31E5-F3B1-A1BA-55DE72096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70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4A7D-2E60-B317-030C-81B5E672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D68C3-4F86-8E53-CE60-55AAF429F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1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C3AB-6180-DBCE-6E2A-319764D7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F6EC-C1E4-A8DC-338F-D3345A326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60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BFF9-C463-6289-ADB5-5AB19C2A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DFAB6-9510-C0E8-9EB9-1AA959F00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3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9625-E49B-3568-4196-7E6C5692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85DF-46A8-7B1A-0FFF-C815D0E06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56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60ED-CBC6-1055-346A-010D5786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AB79-F490-9D14-4B67-6C2340239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57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0D1F-62EB-B062-926E-9C9579AE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F5A2-1CAD-68ED-262D-EF5196A1F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B10DA-C99D-907D-03BC-9D77B6FBE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1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0CB33-A808-A5C0-F921-37D67928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F8944-E349-730D-0565-5E3E3E20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43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BD80-698C-AC86-3CCA-A944985D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02EE7-F77E-6B68-AB02-AA5D4355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82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E1E7-9F4F-0EFF-58FD-67293210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7946-B65D-8C21-280D-DB41764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98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18B2-D78F-7366-4700-B5115C0C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378E9-E52D-E535-EC7F-4199E0D32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32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C522-019A-0296-0035-70EF7632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62C8-49B6-53C3-43FB-595CC444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7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D205-0896-5EB7-F552-0D905341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1F4A-0D35-6541-6E86-9D5B9AA98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F49B8-DEBC-1CFA-0E17-582DD860D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23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18F9-1C6E-96D5-AF70-E9996C19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55DE-06C0-F2C3-BC06-B6986881F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0F1C-1077-C7A8-1CE1-B2240071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64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186D-427A-212B-C4BA-F97D3876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5E544-C1DF-CF90-A64B-74FA9437E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53DA6-4B0C-B8A4-6BC9-651C9E66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42182-4899-8A56-FB2C-FFFE310B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E6EB-053E-8143-3C0E-C2D980F9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AF05B-E7E6-90F6-9784-BD3DC093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2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FB03-5B5B-D01F-0840-5DD54998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D6D5A-57B1-989D-6C18-568BAB071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E1B4F-2553-8F64-58FC-326C92AE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0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7C77-1B66-F2BD-0E5A-E155566D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10459-3C67-B0E7-495F-91F07C6BF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B8A3F-5B51-1E48-465D-D841B433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7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 Karki</dc:creator>
  <cp:lastModifiedBy>Amrita Karki</cp:lastModifiedBy>
  <cp:revision>1</cp:revision>
  <dcterms:created xsi:type="dcterms:W3CDTF">2023-05-25T10:11:03Z</dcterms:created>
  <dcterms:modified xsi:type="dcterms:W3CDTF">2023-05-25T10:41:00Z</dcterms:modified>
</cp:coreProperties>
</file>